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s-E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4" d="100"/>
          <a:sy n="104" d="100"/>
        </p:scale>
        <p:origin x="-1710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s-E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3283D3-6DE2-4151-83FA-2EBEA4DABFEF}" type="datetimeFigureOut">
              <a:rPr lang="es-ES" smtClean="0"/>
              <a:t>14/11/2017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5F794C-7954-4BC8-BA86-958352E05FC4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63397674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3283D3-6DE2-4151-83FA-2EBEA4DABFEF}" type="datetimeFigureOut">
              <a:rPr lang="es-ES" smtClean="0"/>
              <a:t>14/11/2017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5F794C-7954-4BC8-BA86-958352E05FC4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97471763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3283D3-6DE2-4151-83FA-2EBEA4DABFEF}" type="datetimeFigureOut">
              <a:rPr lang="es-ES" smtClean="0"/>
              <a:t>14/11/2017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5F794C-7954-4BC8-BA86-958352E05FC4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91064709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3283D3-6DE2-4151-83FA-2EBEA4DABFEF}" type="datetimeFigureOut">
              <a:rPr lang="es-ES" smtClean="0"/>
              <a:t>14/11/2017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5F794C-7954-4BC8-BA86-958352E05FC4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55864563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3283D3-6DE2-4151-83FA-2EBEA4DABFEF}" type="datetimeFigureOut">
              <a:rPr lang="es-ES" smtClean="0"/>
              <a:t>14/11/2017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5F794C-7954-4BC8-BA86-958352E05FC4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61680455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3283D3-6DE2-4151-83FA-2EBEA4DABFEF}" type="datetimeFigureOut">
              <a:rPr lang="es-ES" smtClean="0"/>
              <a:t>14/11/2017</a:t>
            </a:fld>
            <a:endParaRPr lang="es-E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5F794C-7954-4BC8-BA86-958352E05FC4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33393213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3283D3-6DE2-4151-83FA-2EBEA4DABFEF}" type="datetimeFigureOut">
              <a:rPr lang="es-ES" smtClean="0"/>
              <a:t>14/11/2017</a:t>
            </a:fld>
            <a:endParaRPr lang="es-E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5F794C-7954-4BC8-BA86-958352E05FC4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3922190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3283D3-6DE2-4151-83FA-2EBEA4DABFEF}" type="datetimeFigureOut">
              <a:rPr lang="es-ES" smtClean="0"/>
              <a:t>14/11/2017</a:t>
            </a:fld>
            <a:endParaRPr lang="es-E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5F794C-7954-4BC8-BA86-958352E05FC4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08975617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3283D3-6DE2-4151-83FA-2EBEA4DABFEF}" type="datetimeFigureOut">
              <a:rPr lang="es-ES" smtClean="0"/>
              <a:t>14/11/2017</a:t>
            </a:fld>
            <a:endParaRPr lang="es-E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5F794C-7954-4BC8-BA86-958352E05FC4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2648984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3283D3-6DE2-4151-83FA-2EBEA4DABFEF}" type="datetimeFigureOut">
              <a:rPr lang="es-ES" smtClean="0"/>
              <a:t>14/11/2017</a:t>
            </a:fld>
            <a:endParaRPr lang="es-E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5F794C-7954-4BC8-BA86-958352E05FC4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76967612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E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3283D3-6DE2-4151-83FA-2EBEA4DABFEF}" type="datetimeFigureOut">
              <a:rPr lang="es-ES" smtClean="0"/>
              <a:t>14/11/2017</a:t>
            </a:fld>
            <a:endParaRPr lang="es-E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5F794C-7954-4BC8-BA86-958352E05FC4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35416243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83283D3-6DE2-4151-83FA-2EBEA4DABFEF}" type="datetimeFigureOut">
              <a:rPr lang="es-ES" smtClean="0"/>
              <a:t>14/11/2017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95F794C-7954-4BC8-BA86-958352E05FC4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98378052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E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직사각형 3"/>
          <p:cNvSpPr/>
          <p:nvPr/>
        </p:nvSpPr>
        <p:spPr>
          <a:xfrm>
            <a:off x="3995936" y="2276872"/>
            <a:ext cx="1771135" cy="939114"/>
          </a:xfrm>
          <a:prstGeom prst="rect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dirty="0" smtClean="0"/>
              <a:t>회전</a:t>
            </a:r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253493377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</Words>
  <Application>Microsoft Office PowerPoint</Application>
  <PresentationFormat>On-screen Show (4:3)</PresentationFormat>
  <Paragraphs>1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xisco</dc:creator>
  <cp:lastModifiedBy>xisco</cp:lastModifiedBy>
  <cp:revision>1</cp:revision>
  <dcterms:created xsi:type="dcterms:W3CDTF">2017-11-14T10:00:36Z</dcterms:created>
  <dcterms:modified xsi:type="dcterms:W3CDTF">2017-11-14T10:01:25Z</dcterms:modified>
</cp:coreProperties>
</file>

<file path=docProps/thumbnail.jpeg>
</file>