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61" r:id="rId1"/>
  </p:sldMasterIdLst>
  <p:sldIdLst>
    <p:sldId id="260" r:id="rId2"/>
    <p:sldId id="257" r:id="rId3"/>
    <p:sldId id="258" r:id="rId4"/>
    <p:sldId id="259" r:id="rId5"/>
  </p:sldIdLst>
  <p:sldSz cx="12192000" cy="6858000"/>
  <p:notesSz cx="7772400" cy="10058400"/>
  <p:custShowLst>
    <p:custShow name="Custom Show 1" id="0">
      <p:sldLst>
        <p:sld r:id="rId5"/>
        <p:sld r:id="rId4"/>
        <p:sld r:id="rId3"/>
        <p:sld r:id="rId2"/>
      </p:sldLst>
    </p:custShow>
  </p:custShowLst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custShow id="0"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108" d="100"/>
          <a:sy n="108" d="100"/>
        </p:scale>
        <p:origin x="678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5"/>
          </p:nvPr>
        </p:nvSpPr>
        <p:spPr/>
        <p:txBody>
          <a:bodyPr/>
          <a:lstStyle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6"/>
          </p:nvPr>
        </p:nvSpPr>
        <p:spPr/>
        <p:txBody>
          <a:bodyPr/>
          <a:lstStyle/>
          <a:p>
            <a:fld id="{4686F704-5F9C-4A63-85EB-923E9F359E9A}" type="slidenum">
              <a:t>‹#›</a:t>
            </a:fld>
            <a:endParaRPr/>
          </a:p>
        </p:txBody>
      </p:sp>
      <p:sp>
        <p:nvSpPr>
          <p:cNvPr id="4" name="PlaceHolder 3"/>
          <p:cNvSpPr>
            <a:spLocks noGrp="1"/>
          </p:cNvSpPr>
          <p:nvPr>
            <p:ph type="dt" idx="4"/>
          </p:nvPr>
        </p:nvSpPr>
        <p:spPr/>
        <p:txBody>
          <a:bodyPr/>
          <a:lstStyle/>
          <a:p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endParaRPr lang="ru-RU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8" name="PlaceHolder 2"/>
          <p:cNvSpPr>
            <a:spLocks noGrp="1"/>
          </p:cNvSpPr>
          <p:nvPr>
            <p:ph type="body"/>
          </p:nvPr>
        </p:nvSpPr>
        <p:spPr>
          <a:xfrm>
            <a:off x="838080" y="1825560"/>
            <a:ext cx="10515240" cy="20750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>
            <a:normAutofit/>
          </a:bodyPr>
          <a:lstStyle/>
          <a:p>
            <a:endParaRPr lang="ru-RU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9" name="PlaceHolder 3"/>
          <p:cNvSpPr>
            <a:spLocks noGrp="1"/>
          </p:cNvSpPr>
          <p:nvPr>
            <p:ph type="body"/>
          </p:nvPr>
        </p:nvSpPr>
        <p:spPr>
          <a:xfrm>
            <a:off x="838080" y="4098240"/>
            <a:ext cx="10515240" cy="20750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>
            <a:normAutofit/>
          </a:bodyPr>
          <a:lstStyle/>
          <a:p>
            <a:endParaRPr lang="ru-RU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5" name="PlaceHolder 4"/>
          <p:cNvSpPr>
            <a:spLocks noGrp="1"/>
          </p:cNvSpPr>
          <p:nvPr>
            <p:ph type="ftr" idx="5"/>
          </p:nvPr>
        </p:nvSpPr>
        <p:spPr/>
        <p:txBody>
          <a:bodyPr/>
          <a:lstStyle/>
          <a:p>
            <a:r>
              <a:t>Footer</a:t>
            </a:r>
          </a:p>
        </p:txBody>
      </p:sp>
      <p:sp>
        <p:nvSpPr>
          <p:cNvPr id="6" name="PlaceHolder 5"/>
          <p:cNvSpPr>
            <a:spLocks noGrp="1"/>
          </p:cNvSpPr>
          <p:nvPr>
            <p:ph type="sldNum" idx="6"/>
          </p:nvPr>
        </p:nvSpPr>
        <p:spPr/>
        <p:txBody>
          <a:bodyPr/>
          <a:lstStyle/>
          <a:p>
            <a:fld id="{4008A4BD-70A6-4B90-BACF-C9BDDE327B57}" type="slidenum">
              <a:t>‹#›</a:t>
            </a:fld>
            <a:endParaRPr/>
          </a:p>
        </p:txBody>
      </p:sp>
      <p:sp>
        <p:nvSpPr>
          <p:cNvPr id="7" name="PlaceHolder 6"/>
          <p:cNvSpPr>
            <a:spLocks noGrp="1"/>
          </p:cNvSpPr>
          <p:nvPr>
            <p:ph type="dt" idx="4"/>
          </p:nvPr>
        </p:nvSpPr>
        <p:spPr/>
        <p:txBody>
          <a:bodyPr/>
          <a:lstStyle/>
          <a:p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endParaRPr lang="ru-RU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71" name="PlaceHolder 2"/>
          <p:cNvSpPr>
            <a:spLocks noGrp="1"/>
          </p:cNvSpPr>
          <p:nvPr>
            <p:ph type="body"/>
          </p:nvPr>
        </p:nvSpPr>
        <p:spPr>
          <a:xfrm>
            <a:off x="838080" y="1825560"/>
            <a:ext cx="5131080" cy="20750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>
            <a:normAutofit/>
          </a:bodyPr>
          <a:lstStyle/>
          <a:p>
            <a:endParaRPr lang="ru-RU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72" name="PlaceHolder 3"/>
          <p:cNvSpPr>
            <a:spLocks noGrp="1"/>
          </p:cNvSpPr>
          <p:nvPr>
            <p:ph type="body"/>
          </p:nvPr>
        </p:nvSpPr>
        <p:spPr>
          <a:xfrm>
            <a:off x="6226200" y="1825560"/>
            <a:ext cx="5131080" cy="20750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>
            <a:normAutofit/>
          </a:bodyPr>
          <a:lstStyle/>
          <a:p>
            <a:endParaRPr lang="ru-RU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73" name="PlaceHolder 4"/>
          <p:cNvSpPr>
            <a:spLocks noGrp="1"/>
          </p:cNvSpPr>
          <p:nvPr>
            <p:ph type="body"/>
          </p:nvPr>
        </p:nvSpPr>
        <p:spPr>
          <a:xfrm>
            <a:off x="838080" y="4098240"/>
            <a:ext cx="5131080" cy="20750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>
            <a:normAutofit/>
          </a:bodyPr>
          <a:lstStyle/>
          <a:p>
            <a:endParaRPr lang="ru-RU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74" name="PlaceHolder 5"/>
          <p:cNvSpPr>
            <a:spLocks noGrp="1"/>
          </p:cNvSpPr>
          <p:nvPr>
            <p:ph type="body"/>
          </p:nvPr>
        </p:nvSpPr>
        <p:spPr>
          <a:xfrm>
            <a:off x="6226200" y="4098240"/>
            <a:ext cx="5131080" cy="20750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>
            <a:normAutofit/>
          </a:bodyPr>
          <a:lstStyle/>
          <a:p>
            <a:endParaRPr lang="ru-RU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7" name="PlaceHolder 6"/>
          <p:cNvSpPr>
            <a:spLocks noGrp="1"/>
          </p:cNvSpPr>
          <p:nvPr>
            <p:ph type="ftr" idx="5"/>
          </p:nvPr>
        </p:nvSpPr>
        <p:spPr/>
        <p:txBody>
          <a:bodyPr/>
          <a:lstStyle/>
          <a:p>
            <a:r>
              <a:t>Footer</a:t>
            </a:r>
          </a:p>
        </p:txBody>
      </p:sp>
      <p:sp>
        <p:nvSpPr>
          <p:cNvPr id="8" name="PlaceHolder 7"/>
          <p:cNvSpPr>
            <a:spLocks noGrp="1"/>
          </p:cNvSpPr>
          <p:nvPr>
            <p:ph type="sldNum" idx="6"/>
          </p:nvPr>
        </p:nvSpPr>
        <p:spPr/>
        <p:txBody>
          <a:bodyPr/>
          <a:lstStyle/>
          <a:p>
            <a:fld id="{0D45B11D-193E-487A-81DE-B57CDABEA02F}" type="slidenum">
              <a:t>‹#›</a:t>
            </a:fld>
            <a:endParaRPr/>
          </a:p>
        </p:txBody>
      </p:sp>
      <p:sp>
        <p:nvSpPr>
          <p:cNvPr id="9" name="PlaceHolder 8"/>
          <p:cNvSpPr>
            <a:spLocks noGrp="1"/>
          </p:cNvSpPr>
          <p:nvPr>
            <p:ph type="dt" idx="4"/>
          </p:nvPr>
        </p:nvSpPr>
        <p:spPr/>
        <p:txBody>
          <a:bodyPr/>
          <a:lstStyle/>
          <a:p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endParaRPr lang="ru-RU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76" name="PlaceHolder 2"/>
          <p:cNvSpPr>
            <a:spLocks noGrp="1"/>
          </p:cNvSpPr>
          <p:nvPr>
            <p:ph type="body"/>
          </p:nvPr>
        </p:nvSpPr>
        <p:spPr>
          <a:xfrm>
            <a:off x="838080" y="1825560"/>
            <a:ext cx="3385800" cy="20750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>
            <a:normAutofit/>
          </a:bodyPr>
          <a:lstStyle/>
          <a:p>
            <a:endParaRPr lang="ru-RU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77" name="PlaceHolder 3"/>
          <p:cNvSpPr>
            <a:spLocks noGrp="1"/>
          </p:cNvSpPr>
          <p:nvPr>
            <p:ph type="body"/>
          </p:nvPr>
        </p:nvSpPr>
        <p:spPr>
          <a:xfrm>
            <a:off x="4393440" y="1825560"/>
            <a:ext cx="3385800" cy="20750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>
            <a:normAutofit/>
          </a:bodyPr>
          <a:lstStyle/>
          <a:p>
            <a:endParaRPr lang="ru-RU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78" name="PlaceHolder 4"/>
          <p:cNvSpPr>
            <a:spLocks noGrp="1"/>
          </p:cNvSpPr>
          <p:nvPr>
            <p:ph type="body"/>
          </p:nvPr>
        </p:nvSpPr>
        <p:spPr>
          <a:xfrm>
            <a:off x="7949160" y="1825560"/>
            <a:ext cx="3385800" cy="20750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>
            <a:normAutofit/>
          </a:bodyPr>
          <a:lstStyle/>
          <a:p>
            <a:endParaRPr lang="ru-RU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79" name="PlaceHolder 5"/>
          <p:cNvSpPr>
            <a:spLocks noGrp="1"/>
          </p:cNvSpPr>
          <p:nvPr>
            <p:ph type="body"/>
          </p:nvPr>
        </p:nvSpPr>
        <p:spPr>
          <a:xfrm>
            <a:off x="838080" y="4098240"/>
            <a:ext cx="3385800" cy="20750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>
            <a:normAutofit/>
          </a:bodyPr>
          <a:lstStyle/>
          <a:p>
            <a:endParaRPr lang="ru-RU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80" name="PlaceHolder 6"/>
          <p:cNvSpPr>
            <a:spLocks noGrp="1"/>
          </p:cNvSpPr>
          <p:nvPr>
            <p:ph type="body"/>
          </p:nvPr>
        </p:nvSpPr>
        <p:spPr>
          <a:xfrm>
            <a:off x="4393440" y="4098240"/>
            <a:ext cx="3385800" cy="20750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>
            <a:normAutofit/>
          </a:bodyPr>
          <a:lstStyle/>
          <a:p>
            <a:endParaRPr lang="ru-RU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81" name="PlaceHolder 7"/>
          <p:cNvSpPr>
            <a:spLocks noGrp="1"/>
          </p:cNvSpPr>
          <p:nvPr>
            <p:ph type="body"/>
          </p:nvPr>
        </p:nvSpPr>
        <p:spPr>
          <a:xfrm>
            <a:off x="7949160" y="4098240"/>
            <a:ext cx="3385800" cy="20750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>
            <a:normAutofit/>
          </a:bodyPr>
          <a:lstStyle/>
          <a:p>
            <a:endParaRPr lang="ru-RU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9" name="PlaceHolder 8"/>
          <p:cNvSpPr>
            <a:spLocks noGrp="1"/>
          </p:cNvSpPr>
          <p:nvPr>
            <p:ph type="ftr" idx="5"/>
          </p:nvPr>
        </p:nvSpPr>
        <p:spPr/>
        <p:txBody>
          <a:bodyPr/>
          <a:lstStyle/>
          <a:p>
            <a:r>
              <a:t>Footer</a:t>
            </a:r>
          </a:p>
        </p:txBody>
      </p:sp>
      <p:sp>
        <p:nvSpPr>
          <p:cNvPr id="10" name="PlaceHolder 9"/>
          <p:cNvSpPr>
            <a:spLocks noGrp="1"/>
          </p:cNvSpPr>
          <p:nvPr>
            <p:ph type="sldNum" idx="6"/>
          </p:nvPr>
        </p:nvSpPr>
        <p:spPr/>
        <p:txBody>
          <a:bodyPr/>
          <a:lstStyle/>
          <a:p>
            <a:fld id="{77896B23-112B-45C0-85E3-E1D617058E57}" type="slidenum">
              <a:t>‹#›</a:t>
            </a:fld>
            <a:endParaRPr/>
          </a:p>
        </p:txBody>
      </p:sp>
      <p:sp>
        <p:nvSpPr>
          <p:cNvPr id="11" name="PlaceHolder 10"/>
          <p:cNvSpPr>
            <a:spLocks noGrp="1"/>
          </p:cNvSpPr>
          <p:nvPr>
            <p:ph type="dt" idx="4"/>
          </p:nvPr>
        </p:nvSpPr>
        <p:spPr/>
        <p:txBody>
          <a:bodyPr/>
          <a:lstStyle/>
          <a:p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endParaRPr lang="ru-RU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47" name="PlaceHolder 2"/>
          <p:cNvSpPr>
            <a:spLocks noGrp="1"/>
          </p:cNvSpPr>
          <p:nvPr>
            <p:ph type="subTitle"/>
          </p:nvPr>
        </p:nvSpPr>
        <p:spPr>
          <a:xfrm>
            <a:off x="838080" y="1825560"/>
            <a:ext cx="10515240" cy="43509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/>
            <a:endParaRPr lang="hu-HU" sz="3200" b="0" strike="noStrike" spc="-1">
              <a:latin typeface="Arial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5"/>
          </p:nvPr>
        </p:nvSpPr>
        <p:spPr/>
        <p:txBody>
          <a:bodyPr/>
          <a:lstStyle/>
          <a:p>
            <a:r>
              <a:t>Footer</a:t>
            </a:r>
          </a:p>
        </p:txBody>
      </p:sp>
      <p:sp>
        <p:nvSpPr>
          <p:cNvPr id="5" name="PlaceHolder 4"/>
          <p:cNvSpPr>
            <a:spLocks noGrp="1"/>
          </p:cNvSpPr>
          <p:nvPr>
            <p:ph type="sldNum" idx="6"/>
          </p:nvPr>
        </p:nvSpPr>
        <p:spPr/>
        <p:txBody>
          <a:bodyPr/>
          <a:lstStyle/>
          <a:p>
            <a:fld id="{4BE8C471-2C40-4F87-9AE4-2D36FF30B183}" type="slidenum">
              <a:t>‹#›</a:t>
            </a:fld>
            <a:endParaRPr/>
          </a:p>
        </p:txBody>
      </p:sp>
      <p:sp>
        <p:nvSpPr>
          <p:cNvPr id="6" name="PlaceHolder 5"/>
          <p:cNvSpPr>
            <a:spLocks noGrp="1"/>
          </p:cNvSpPr>
          <p:nvPr>
            <p:ph type="dt" idx="4"/>
          </p:nvPr>
        </p:nvSpPr>
        <p:spPr/>
        <p:txBody>
          <a:bodyPr/>
          <a:lstStyle/>
          <a:p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endParaRPr lang="ru-RU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49" name="PlaceHolder 2"/>
          <p:cNvSpPr>
            <a:spLocks noGrp="1"/>
          </p:cNvSpPr>
          <p:nvPr>
            <p:ph type="body"/>
          </p:nvPr>
        </p:nvSpPr>
        <p:spPr>
          <a:xfrm>
            <a:off x="838080" y="1825560"/>
            <a:ext cx="10515240" cy="43509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>
            <a:normAutofit/>
          </a:bodyPr>
          <a:lstStyle/>
          <a:p>
            <a:endParaRPr lang="ru-RU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5"/>
          </p:nvPr>
        </p:nvSpPr>
        <p:spPr/>
        <p:txBody>
          <a:bodyPr/>
          <a:lstStyle/>
          <a:p>
            <a:r>
              <a:t>Footer</a:t>
            </a:r>
          </a:p>
        </p:txBody>
      </p:sp>
      <p:sp>
        <p:nvSpPr>
          <p:cNvPr id="5" name="PlaceHolder 4"/>
          <p:cNvSpPr>
            <a:spLocks noGrp="1"/>
          </p:cNvSpPr>
          <p:nvPr>
            <p:ph type="sldNum" idx="6"/>
          </p:nvPr>
        </p:nvSpPr>
        <p:spPr/>
        <p:txBody>
          <a:bodyPr/>
          <a:lstStyle/>
          <a:p>
            <a:fld id="{41A3DA03-2AAF-4330-8489-17B127860B23}" type="slidenum">
              <a:t>‹#›</a:t>
            </a:fld>
            <a:endParaRPr/>
          </a:p>
        </p:txBody>
      </p:sp>
      <p:sp>
        <p:nvSpPr>
          <p:cNvPr id="6" name="PlaceHolder 5"/>
          <p:cNvSpPr>
            <a:spLocks noGrp="1"/>
          </p:cNvSpPr>
          <p:nvPr>
            <p:ph type="dt" idx="4"/>
          </p:nvPr>
        </p:nvSpPr>
        <p:spPr/>
        <p:txBody>
          <a:bodyPr/>
          <a:lstStyle/>
          <a:p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endParaRPr lang="ru-RU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51" name="PlaceHolder 2"/>
          <p:cNvSpPr>
            <a:spLocks noGrp="1"/>
          </p:cNvSpPr>
          <p:nvPr>
            <p:ph type="body"/>
          </p:nvPr>
        </p:nvSpPr>
        <p:spPr>
          <a:xfrm>
            <a:off x="838080" y="1825560"/>
            <a:ext cx="5131080" cy="43509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>
            <a:normAutofit/>
          </a:bodyPr>
          <a:lstStyle/>
          <a:p>
            <a:endParaRPr lang="ru-RU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52" name="PlaceHolder 3"/>
          <p:cNvSpPr>
            <a:spLocks noGrp="1"/>
          </p:cNvSpPr>
          <p:nvPr>
            <p:ph type="body"/>
          </p:nvPr>
        </p:nvSpPr>
        <p:spPr>
          <a:xfrm>
            <a:off x="6226200" y="1825560"/>
            <a:ext cx="5131080" cy="43509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>
            <a:normAutofit/>
          </a:bodyPr>
          <a:lstStyle/>
          <a:p>
            <a:endParaRPr lang="ru-RU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5" name="PlaceHolder 4"/>
          <p:cNvSpPr>
            <a:spLocks noGrp="1"/>
          </p:cNvSpPr>
          <p:nvPr>
            <p:ph type="ftr" idx="5"/>
          </p:nvPr>
        </p:nvSpPr>
        <p:spPr/>
        <p:txBody>
          <a:bodyPr/>
          <a:lstStyle/>
          <a:p>
            <a:r>
              <a:t>Footer</a:t>
            </a:r>
          </a:p>
        </p:txBody>
      </p:sp>
      <p:sp>
        <p:nvSpPr>
          <p:cNvPr id="6" name="PlaceHolder 5"/>
          <p:cNvSpPr>
            <a:spLocks noGrp="1"/>
          </p:cNvSpPr>
          <p:nvPr>
            <p:ph type="sldNum" idx="6"/>
          </p:nvPr>
        </p:nvSpPr>
        <p:spPr/>
        <p:txBody>
          <a:bodyPr/>
          <a:lstStyle/>
          <a:p>
            <a:fld id="{554687CB-57EA-45ED-9026-B76357826EA4}" type="slidenum">
              <a:t>‹#›</a:t>
            </a:fld>
            <a:endParaRPr/>
          </a:p>
        </p:txBody>
      </p:sp>
      <p:sp>
        <p:nvSpPr>
          <p:cNvPr id="7" name="PlaceHolder 6"/>
          <p:cNvSpPr>
            <a:spLocks noGrp="1"/>
          </p:cNvSpPr>
          <p:nvPr>
            <p:ph type="dt" idx="4"/>
          </p:nvPr>
        </p:nvSpPr>
        <p:spPr/>
        <p:txBody>
          <a:bodyPr/>
          <a:lstStyle/>
          <a:p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endParaRPr lang="ru-RU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ftr" idx="5"/>
          </p:nvPr>
        </p:nvSpPr>
        <p:spPr/>
        <p:txBody>
          <a:bodyPr/>
          <a:lstStyle/>
          <a:p>
            <a:r>
              <a:t>Footer</a:t>
            </a:r>
          </a:p>
        </p:txBody>
      </p:sp>
      <p:sp>
        <p:nvSpPr>
          <p:cNvPr id="4" name="PlaceHolder 3"/>
          <p:cNvSpPr>
            <a:spLocks noGrp="1"/>
          </p:cNvSpPr>
          <p:nvPr>
            <p:ph type="sldNum" idx="6"/>
          </p:nvPr>
        </p:nvSpPr>
        <p:spPr/>
        <p:txBody>
          <a:bodyPr/>
          <a:lstStyle/>
          <a:p>
            <a:fld id="{B9358399-BC01-46C9-8233-DFE005D2B724}" type="slidenum">
              <a:t>‹#›</a:t>
            </a:fld>
            <a:endParaRPr/>
          </a:p>
        </p:txBody>
      </p:sp>
      <p:sp>
        <p:nvSpPr>
          <p:cNvPr id="5" name="PlaceHolder 4"/>
          <p:cNvSpPr>
            <a:spLocks noGrp="1"/>
          </p:cNvSpPr>
          <p:nvPr>
            <p:ph type="dt" idx="4"/>
          </p:nvPr>
        </p:nvSpPr>
        <p:spPr/>
        <p:txBody>
          <a:bodyPr/>
          <a:lstStyle/>
          <a:p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PlaceHolder 1"/>
          <p:cNvSpPr>
            <a:spLocks noGrp="1"/>
          </p:cNvSpPr>
          <p:nvPr>
            <p:ph type="subTitle"/>
          </p:nvPr>
        </p:nvSpPr>
        <p:spPr>
          <a:xfrm>
            <a:off x="838080" y="365040"/>
            <a:ext cx="10515240" cy="614412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/>
            <a:endParaRPr lang="hu-HU" sz="3200" b="0" strike="noStrike" spc="-1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ftr" idx="5"/>
          </p:nvPr>
        </p:nvSpPr>
        <p:spPr/>
        <p:txBody>
          <a:bodyPr/>
          <a:lstStyle/>
          <a:p>
            <a:r>
              <a:t>Footer</a:t>
            </a:r>
          </a:p>
        </p:txBody>
      </p:sp>
      <p:sp>
        <p:nvSpPr>
          <p:cNvPr id="4" name="PlaceHolder 3"/>
          <p:cNvSpPr>
            <a:spLocks noGrp="1"/>
          </p:cNvSpPr>
          <p:nvPr>
            <p:ph type="sldNum" idx="6"/>
          </p:nvPr>
        </p:nvSpPr>
        <p:spPr/>
        <p:txBody>
          <a:bodyPr/>
          <a:lstStyle/>
          <a:p>
            <a:fld id="{C862607C-D1C9-45BE-A4D9-9257DD2FBE9C}" type="slidenum">
              <a:t>‹#›</a:t>
            </a:fld>
            <a:endParaRPr/>
          </a:p>
        </p:txBody>
      </p:sp>
      <p:sp>
        <p:nvSpPr>
          <p:cNvPr id="5" name="PlaceHolder 4"/>
          <p:cNvSpPr>
            <a:spLocks noGrp="1"/>
          </p:cNvSpPr>
          <p:nvPr>
            <p:ph type="dt" idx="4"/>
          </p:nvPr>
        </p:nvSpPr>
        <p:spPr/>
        <p:txBody>
          <a:bodyPr/>
          <a:lstStyle/>
          <a:p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endParaRPr lang="ru-RU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56" name="PlaceHolder 2"/>
          <p:cNvSpPr>
            <a:spLocks noGrp="1"/>
          </p:cNvSpPr>
          <p:nvPr>
            <p:ph type="body"/>
          </p:nvPr>
        </p:nvSpPr>
        <p:spPr>
          <a:xfrm>
            <a:off x="838080" y="1825560"/>
            <a:ext cx="5131080" cy="20750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>
            <a:normAutofit/>
          </a:bodyPr>
          <a:lstStyle/>
          <a:p>
            <a:endParaRPr lang="ru-RU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57" name="PlaceHolder 3"/>
          <p:cNvSpPr>
            <a:spLocks noGrp="1"/>
          </p:cNvSpPr>
          <p:nvPr>
            <p:ph type="body"/>
          </p:nvPr>
        </p:nvSpPr>
        <p:spPr>
          <a:xfrm>
            <a:off x="6226200" y="1825560"/>
            <a:ext cx="5131080" cy="43509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>
            <a:normAutofit/>
          </a:bodyPr>
          <a:lstStyle/>
          <a:p>
            <a:endParaRPr lang="ru-RU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58" name="PlaceHolder 4"/>
          <p:cNvSpPr>
            <a:spLocks noGrp="1"/>
          </p:cNvSpPr>
          <p:nvPr>
            <p:ph type="body"/>
          </p:nvPr>
        </p:nvSpPr>
        <p:spPr>
          <a:xfrm>
            <a:off x="838080" y="4098240"/>
            <a:ext cx="5131080" cy="20750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>
            <a:normAutofit/>
          </a:bodyPr>
          <a:lstStyle/>
          <a:p>
            <a:endParaRPr lang="ru-RU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5"/>
          </p:nvPr>
        </p:nvSpPr>
        <p:spPr/>
        <p:txBody>
          <a:bodyPr/>
          <a:lstStyle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6"/>
          </p:nvPr>
        </p:nvSpPr>
        <p:spPr/>
        <p:txBody>
          <a:bodyPr/>
          <a:lstStyle/>
          <a:p>
            <a:fld id="{187E416C-15FC-48F0-A7DD-161024368D80}" type="slidenum">
              <a:t>‹#›</a:t>
            </a:fld>
            <a:endParaRPr/>
          </a:p>
        </p:txBody>
      </p:sp>
      <p:sp>
        <p:nvSpPr>
          <p:cNvPr id="8" name="PlaceHolder 7"/>
          <p:cNvSpPr>
            <a:spLocks noGrp="1"/>
          </p:cNvSpPr>
          <p:nvPr>
            <p:ph type="dt" idx="4"/>
          </p:nvPr>
        </p:nvSpPr>
        <p:spPr/>
        <p:txBody>
          <a:bodyPr/>
          <a:lstStyle/>
          <a:p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endParaRPr lang="ru-RU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0" name="PlaceHolder 2"/>
          <p:cNvSpPr>
            <a:spLocks noGrp="1"/>
          </p:cNvSpPr>
          <p:nvPr>
            <p:ph type="body"/>
          </p:nvPr>
        </p:nvSpPr>
        <p:spPr>
          <a:xfrm>
            <a:off x="838080" y="1825560"/>
            <a:ext cx="5131080" cy="43509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>
            <a:normAutofit/>
          </a:bodyPr>
          <a:lstStyle/>
          <a:p>
            <a:endParaRPr lang="ru-RU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1" name="PlaceHolder 3"/>
          <p:cNvSpPr>
            <a:spLocks noGrp="1"/>
          </p:cNvSpPr>
          <p:nvPr>
            <p:ph type="body"/>
          </p:nvPr>
        </p:nvSpPr>
        <p:spPr>
          <a:xfrm>
            <a:off x="6226200" y="1825560"/>
            <a:ext cx="5131080" cy="20750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>
            <a:normAutofit/>
          </a:bodyPr>
          <a:lstStyle/>
          <a:p>
            <a:endParaRPr lang="ru-RU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2" name="PlaceHolder 4"/>
          <p:cNvSpPr>
            <a:spLocks noGrp="1"/>
          </p:cNvSpPr>
          <p:nvPr>
            <p:ph type="body"/>
          </p:nvPr>
        </p:nvSpPr>
        <p:spPr>
          <a:xfrm>
            <a:off x="6226200" y="4098240"/>
            <a:ext cx="5131080" cy="20750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>
            <a:normAutofit/>
          </a:bodyPr>
          <a:lstStyle/>
          <a:p>
            <a:endParaRPr lang="ru-RU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5"/>
          </p:nvPr>
        </p:nvSpPr>
        <p:spPr/>
        <p:txBody>
          <a:bodyPr/>
          <a:lstStyle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6"/>
          </p:nvPr>
        </p:nvSpPr>
        <p:spPr/>
        <p:txBody>
          <a:bodyPr/>
          <a:lstStyle/>
          <a:p>
            <a:fld id="{F2CF726C-B912-4933-9748-F28A8F469987}" type="slidenum">
              <a:t>‹#›</a:t>
            </a:fld>
            <a:endParaRPr/>
          </a:p>
        </p:txBody>
      </p:sp>
      <p:sp>
        <p:nvSpPr>
          <p:cNvPr id="8" name="PlaceHolder 7"/>
          <p:cNvSpPr>
            <a:spLocks noGrp="1"/>
          </p:cNvSpPr>
          <p:nvPr>
            <p:ph type="dt" idx="4"/>
          </p:nvPr>
        </p:nvSpPr>
        <p:spPr/>
        <p:txBody>
          <a:bodyPr/>
          <a:lstStyle/>
          <a:p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endParaRPr lang="ru-RU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4" name="PlaceHolder 2"/>
          <p:cNvSpPr>
            <a:spLocks noGrp="1"/>
          </p:cNvSpPr>
          <p:nvPr>
            <p:ph type="body"/>
          </p:nvPr>
        </p:nvSpPr>
        <p:spPr>
          <a:xfrm>
            <a:off x="838080" y="1825560"/>
            <a:ext cx="5131080" cy="20750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>
            <a:normAutofit/>
          </a:bodyPr>
          <a:lstStyle/>
          <a:p>
            <a:endParaRPr lang="ru-RU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5" name="PlaceHolder 3"/>
          <p:cNvSpPr>
            <a:spLocks noGrp="1"/>
          </p:cNvSpPr>
          <p:nvPr>
            <p:ph type="body"/>
          </p:nvPr>
        </p:nvSpPr>
        <p:spPr>
          <a:xfrm>
            <a:off x="6226200" y="1825560"/>
            <a:ext cx="5131080" cy="20750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>
            <a:normAutofit/>
          </a:bodyPr>
          <a:lstStyle/>
          <a:p>
            <a:endParaRPr lang="ru-RU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6" name="PlaceHolder 4"/>
          <p:cNvSpPr>
            <a:spLocks noGrp="1"/>
          </p:cNvSpPr>
          <p:nvPr>
            <p:ph type="body"/>
          </p:nvPr>
        </p:nvSpPr>
        <p:spPr>
          <a:xfrm>
            <a:off x="838080" y="4098240"/>
            <a:ext cx="10515240" cy="20750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>
            <a:normAutofit/>
          </a:bodyPr>
          <a:lstStyle/>
          <a:p>
            <a:endParaRPr lang="ru-RU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5"/>
          </p:nvPr>
        </p:nvSpPr>
        <p:spPr/>
        <p:txBody>
          <a:bodyPr/>
          <a:lstStyle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6"/>
          </p:nvPr>
        </p:nvSpPr>
        <p:spPr/>
        <p:txBody>
          <a:bodyPr/>
          <a:lstStyle/>
          <a:p>
            <a:fld id="{B9809529-089D-41E7-B760-3A1711A7A1C0}" type="slidenum">
              <a:t>‹#›</a:t>
            </a:fld>
            <a:endParaRPr/>
          </a:p>
        </p:txBody>
      </p:sp>
      <p:sp>
        <p:nvSpPr>
          <p:cNvPr id="8" name="PlaceHolder 7"/>
          <p:cNvSpPr>
            <a:spLocks noGrp="1"/>
          </p:cNvSpPr>
          <p:nvPr>
            <p:ph type="dt" idx="4"/>
          </p:nvPr>
        </p:nvSpPr>
        <p:spPr/>
        <p:txBody>
          <a:bodyPr/>
          <a:lstStyle/>
          <a:p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  <a:noFill/>
          <a:ln w="0">
            <a:noFill/>
          </a:ln>
        </p:spPr>
        <p:txBody>
          <a:bodyPr anchor="ctr">
            <a:noAutofit/>
          </a:bodyPr>
          <a:lstStyle/>
          <a:p>
            <a:pPr>
              <a:lnSpc>
                <a:spcPct val="90000"/>
              </a:lnSpc>
            </a:pPr>
            <a:r>
              <a:rPr lang="en-US" sz="4400" b="0" strike="noStrike" spc="-1">
                <a:solidFill>
                  <a:srgbClr val="000000"/>
                </a:solidFill>
                <a:latin typeface="Calibri Light"/>
              </a:rPr>
              <a:t>Click to edit Master title style</a:t>
            </a:r>
            <a:endParaRPr lang="ru-RU" sz="44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42" name="PlaceHolder 2"/>
          <p:cNvSpPr>
            <a:spLocks noGrp="1"/>
          </p:cNvSpPr>
          <p:nvPr>
            <p:ph type="body"/>
          </p:nvPr>
        </p:nvSpPr>
        <p:spPr>
          <a:xfrm>
            <a:off x="838080" y="1825560"/>
            <a:ext cx="10515240" cy="4350960"/>
          </a:xfrm>
          <a:prstGeom prst="rect">
            <a:avLst/>
          </a:prstGeom>
          <a:noFill/>
          <a:ln w="0">
            <a:noFill/>
          </a:ln>
        </p:spPr>
        <p:txBody>
          <a:bodyPr>
            <a:noAutofit/>
          </a:bodyPr>
          <a:lstStyle/>
          <a:p>
            <a:pPr marL="228600" indent="-228600">
              <a:lnSpc>
                <a:spcPct val="90000"/>
              </a:lnSpc>
              <a:spcBef>
                <a:spcPts val="1001"/>
              </a:spcBef>
              <a:buClr>
                <a:srgbClr val="000000"/>
              </a:buClr>
              <a:buFont typeface="Arial"/>
              <a:buChar char="•"/>
            </a:pPr>
            <a:r>
              <a:rPr lang="en-US" sz="2800" b="0" strike="noStrike" spc="-1">
                <a:solidFill>
                  <a:srgbClr val="000000"/>
                </a:solidFill>
                <a:latin typeface="Calibri"/>
              </a:rPr>
              <a:t>Click to edit Master text styles</a:t>
            </a:r>
            <a:endParaRPr lang="ru-RU" sz="2800" b="0" strike="noStrike" spc="-1">
              <a:solidFill>
                <a:srgbClr val="000000"/>
              </a:solidFill>
              <a:latin typeface="Calibri"/>
            </a:endParaRPr>
          </a:p>
          <a:p>
            <a:pPr marL="685800" lvl="1" indent="-2286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lang="en-US" sz="2400" b="0" strike="noStrike" spc="-1">
                <a:solidFill>
                  <a:srgbClr val="000000"/>
                </a:solidFill>
                <a:latin typeface="Calibri"/>
              </a:rPr>
              <a:t>Second level</a:t>
            </a:r>
            <a:endParaRPr lang="ru-RU" sz="2400" b="0" strike="noStrike" spc="-1">
              <a:solidFill>
                <a:srgbClr val="000000"/>
              </a:solidFill>
              <a:latin typeface="Calibri"/>
            </a:endParaRPr>
          </a:p>
          <a:p>
            <a:pPr marL="1143000" lvl="2" indent="-2286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lang="en-US" sz="2000" b="0" strike="noStrike" spc="-1">
                <a:solidFill>
                  <a:srgbClr val="000000"/>
                </a:solidFill>
                <a:latin typeface="Calibri"/>
              </a:rPr>
              <a:t>Third level</a:t>
            </a:r>
            <a:endParaRPr lang="ru-RU" sz="2000" b="0" strike="noStrike" spc="-1">
              <a:solidFill>
                <a:srgbClr val="000000"/>
              </a:solidFill>
              <a:latin typeface="Calibri"/>
            </a:endParaRPr>
          </a:p>
          <a:p>
            <a:pPr marL="1600200" lvl="3" indent="-2286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lang="en-US" sz="1800" b="0" strike="noStrike" spc="-1">
                <a:solidFill>
                  <a:srgbClr val="000000"/>
                </a:solidFill>
                <a:latin typeface="Calibri"/>
              </a:rPr>
              <a:t>Fourth level</a:t>
            </a:r>
            <a:endParaRPr lang="ru-RU" sz="1800" b="0" strike="noStrike" spc="-1">
              <a:solidFill>
                <a:srgbClr val="000000"/>
              </a:solidFill>
              <a:latin typeface="Calibri"/>
            </a:endParaRPr>
          </a:p>
          <a:p>
            <a:pPr marL="2057400" lvl="4" indent="-2286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lang="en-US" sz="1800" b="0" strike="noStrike" spc="-1">
                <a:solidFill>
                  <a:srgbClr val="000000"/>
                </a:solidFill>
                <a:latin typeface="Calibri"/>
              </a:rPr>
              <a:t>Fifth level</a:t>
            </a:r>
            <a:endParaRPr lang="ru-RU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43" name="PlaceHolder 3"/>
          <p:cNvSpPr>
            <a:spLocks noGrp="1"/>
          </p:cNvSpPr>
          <p:nvPr>
            <p:ph type="dt" idx="4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anchor="ctr">
            <a:noAutofit/>
          </a:bodyPr>
          <a:lstStyle>
            <a:lvl1pPr>
              <a:lnSpc>
                <a:spcPct val="100000"/>
              </a:lnSpc>
              <a:defRPr lang="ru-RU" sz="1200" b="0" strike="noStrike" spc="-1">
                <a:solidFill>
                  <a:srgbClr val="8B8B8B"/>
                </a:solidFill>
                <a:latin typeface="Calibri"/>
              </a:defRPr>
            </a:lvl1pPr>
          </a:lstStyle>
          <a:p>
            <a:pPr>
              <a:lnSpc>
                <a:spcPct val="100000"/>
              </a:lnSpc>
            </a:pPr>
            <a:r>
              <a:rPr lang="ru-RU" sz="1200" b="0" strike="noStrike" spc="-1">
                <a:solidFill>
                  <a:srgbClr val="8B8B8B"/>
                </a:solidFill>
                <a:latin typeface="Calibri"/>
              </a:rPr>
              <a:t>&lt;date/time&gt;</a:t>
            </a:r>
            <a:endParaRPr lang="hu-HU" sz="1200" b="0" strike="noStrike" spc="-1">
              <a:latin typeface="Times New Roman"/>
            </a:endParaRPr>
          </a:p>
        </p:txBody>
      </p:sp>
      <p:sp>
        <p:nvSpPr>
          <p:cNvPr id="44" name="PlaceHolder 4"/>
          <p:cNvSpPr>
            <a:spLocks noGrp="1"/>
          </p:cNvSpPr>
          <p:nvPr>
            <p:ph type="ftr" idx="5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  <a:noFill/>
          <a:ln w="0">
            <a:noFill/>
          </a:ln>
        </p:spPr>
        <p:txBody>
          <a:bodyPr anchor="ctr">
            <a:noAutofit/>
          </a:bodyPr>
          <a:lstStyle>
            <a:lvl1pPr algn="ctr">
              <a:defRPr lang="hu-HU" sz="1400" b="0" strike="noStrike" spc="-1">
                <a:latin typeface="Times New Roman"/>
              </a:defRPr>
            </a:lvl1pPr>
          </a:lstStyle>
          <a:p>
            <a:pPr algn="ctr"/>
            <a:r>
              <a:rPr lang="hu-HU" sz="1400" b="0" strike="noStrike" spc="-1">
                <a:latin typeface="Times New Roman"/>
              </a:rPr>
              <a:t>&lt;footer&gt;</a:t>
            </a:r>
          </a:p>
        </p:txBody>
      </p:sp>
      <p:sp>
        <p:nvSpPr>
          <p:cNvPr id="45" name="PlaceHolder 5"/>
          <p:cNvSpPr>
            <a:spLocks noGrp="1"/>
          </p:cNvSpPr>
          <p:nvPr>
            <p:ph type="sldNum" idx="6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anchor="ctr">
            <a:noAutofit/>
          </a:bodyPr>
          <a:lstStyle>
            <a:lvl1pPr algn="r">
              <a:lnSpc>
                <a:spcPct val="100000"/>
              </a:lnSpc>
              <a:defRPr lang="ru-RU" sz="1200" b="0" strike="noStrike" spc="-1">
                <a:solidFill>
                  <a:srgbClr val="8B8B8B"/>
                </a:solidFill>
                <a:latin typeface="Calibri"/>
              </a:defRPr>
            </a:lvl1pPr>
          </a:lstStyle>
          <a:p>
            <a:pPr algn="r">
              <a:lnSpc>
                <a:spcPct val="100000"/>
              </a:lnSpc>
            </a:pPr>
            <a:fld id="{3E6FA0BC-6A00-4CC9-968E-BE8239326FA0}" type="slidenum">
              <a:rPr lang="ru-RU" sz="1200" b="0" strike="noStrike" spc="-1">
                <a:solidFill>
                  <a:srgbClr val="8B8B8B"/>
                </a:solidFill>
                <a:latin typeface="Calibri"/>
              </a:rPr>
              <a:t>‹#›</a:t>
            </a:fld>
            <a:endParaRPr lang="hu-HU" sz="1200" b="0" strike="noStrike" spc="-1"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3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  <p:sldLayoutId id="2147483671" r:id="rId10"/>
    <p:sldLayoutId id="2147483672" r:id="rId11"/>
    <p:sldLayoutId id="2147483673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57621B5-B448-4963-8249-EC3279029F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dirty="0"/>
              <a:t>1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3914629D-ABD7-42EE-94CB-014081679E5D}"/>
              </a:ext>
            </a:extLst>
          </p:cNvPr>
          <p:cNvSpPr>
            <a:spLocks noGrp="1"/>
          </p:cNvSpPr>
          <p:nvPr>
            <p:ph type="subTitle"/>
          </p:nvPr>
        </p:nvSpPr>
        <p:spPr/>
        <p:txBody>
          <a:bodyPr/>
          <a:lstStyle/>
          <a:p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26126923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  <a:noFill/>
          <a:ln w="0">
            <a:noFill/>
          </a:ln>
        </p:spPr>
        <p:txBody>
          <a:bodyPr anchor="ctr">
            <a:noAutofit/>
          </a:bodyPr>
          <a:lstStyle/>
          <a:p>
            <a:pPr>
              <a:lnSpc>
                <a:spcPct val="90000"/>
              </a:lnSpc>
            </a:pPr>
            <a:r>
              <a:rPr lang="hu-HU" sz="4400" b="0" strike="noStrike" spc="-1">
                <a:solidFill>
                  <a:srgbClr val="000000"/>
                </a:solidFill>
                <a:latin typeface="Calibri Light"/>
              </a:rPr>
              <a:t>2</a:t>
            </a:r>
            <a:endParaRPr lang="ru-RU" sz="44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85" name="PlaceHolder 2"/>
          <p:cNvSpPr>
            <a:spLocks noGrp="1"/>
          </p:cNvSpPr>
          <p:nvPr>
            <p:ph type="body"/>
          </p:nvPr>
        </p:nvSpPr>
        <p:spPr>
          <a:xfrm>
            <a:off x="838080" y="1825560"/>
            <a:ext cx="10515240" cy="4350960"/>
          </a:xfrm>
          <a:prstGeom prst="rect">
            <a:avLst/>
          </a:prstGeom>
          <a:noFill/>
          <a:ln w="0">
            <a:noFill/>
          </a:ln>
        </p:spPr>
        <p:txBody>
          <a:bodyPr>
            <a:noAutofit/>
          </a:bodyPr>
          <a:lstStyle/>
          <a:p>
            <a:endParaRPr lang="ru-RU" sz="2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  <a:noFill/>
          <a:ln w="0">
            <a:noFill/>
          </a:ln>
        </p:spPr>
        <p:txBody>
          <a:bodyPr anchor="ctr">
            <a:noAutofit/>
          </a:bodyPr>
          <a:lstStyle/>
          <a:p>
            <a:pPr>
              <a:lnSpc>
                <a:spcPct val="90000"/>
              </a:lnSpc>
            </a:pPr>
            <a:r>
              <a:rPr lang="hu-HU" sz="4400" b="0" strike="noStrike" spc="-1">
                <a:solidFill>
                  <a:srgbClr val="000000"/>
                </a:solidFill>
                <a:latin typeface="Calibri Light"/>
              </a:rPr>
              <a:t>3</a:t>
            </a:r>
            <a:endParaRPr lang="ru-RU" sz="44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87" name="PlaceHolder 2"/>
          <p:cNvSpPr>
            <a:spLocks noGrp="1"/>
          </p:cNvSpPr>
          <p:nvPr>
            <p:ph type="body"/>
          </p:nvPr>
        </p:nvSpPr>
        <p:spPr>
          <a:xfrm>
            <a:off x="838080" y="1825560"/>
            <a:ext cx="10515240" cy="4350960"/>
          </a:xfrm>
          <a:prstGeom prst="rect">
            <a:avLst/>
          </a:prstGeom>
          <a:noFill/>
          <a:ln w="0">
            <a:noFill/>
          </a:ln>
        </p:spPr>
        <p:txBody>
          <a:bodyPr>
            <a:noAutofit/>
          </a:bodyPr>
          <a:lstStyle/>
          <a:p>
            <a:endParaRPr lang="ru-RU" sz="2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  <a:noFill/>
          <a:ln w="0">
            <a:noFill/>
          </a:ln>
        </p:spPr>
        <p:txBody>
          <a:bodyPr anchor="ctr">
            <a:noAutofit/>
          </a:bodyPr>
          <a:lstStyle/>
          <a:p>
            <a:pPr>
              <a:lnSpc>
                <a:spcPct val="90000"/>
              </a:lnSpc>
            </a:pPr>
            <a:r>
              <a:rPr lang="hu-HU" sz="4400" b="0" strike="noStrike" spc="-1">
                <a:solidFill>
                  <a:srgbClr val="000000"/>
                </a:solidFill>
                <a:latin typeface="Calibri Light"/>
              </a:rPr>
              <a:t>4</a:t>
            </a:r>
            <a:endParaRPr lang="ru-RU" sz="44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89" name="PlaceHolder 2"/>
          <p:cNvSpPr>
            <a:spLocks noGrp="1"/>
          </p:cNvSpPr>
          <p:nvPr>
            <p:ph type="body"/>
          </p:nvPr>
        </p:nvSpPr>
        <p:spPr>
          <a:xfrm>
            <a:off x="838080" y="1825560"/>
            <a:ext cx="10515240" cy="4350960"/>
          </a:xfrm>
          <a:prstGeom prst="rect">
            <a:avLst/>
          </a:prstGeom>
          <a:noFill/>
          <a:ln w="0">
            <a:noFill/>
          </a:ln>
        </p:spPr>
        <p:txBody>
          <a:bodyPr>
            <a:noAutofit/>
          </a:bodyPr>
          <a:lstStyle/>
          <a:p>
            <a:endParaRPr lang="ru-RU" sz="2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77</TotalTime>
  <Words>4</Words>
  <Application>Microsoft Office PowerPoint</Application>
  <PresentationFormat>Widescreen</PresentationFormat>
  <Paragraphs>4</Paragraphs>
  <Slides>4</Slides>
  <Notes>0</Notes>
  <HiddenSlides>0</HiddenSlides>
  <MMClips>0</MMClips>
  <ScaleCrop>false</ScaleCrop>
  <HeadingPairs>
    <vt:vector size="8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  <vt:variant>
        <vt:lpstr>Custom Shows</vt:lpstr>
      </vt:variant>
      <vt:variant>
        <vt:i4>1</vt:i4>
      </vt:variant>
    </vt:vector>
  </HeadingPairs>
  <TitlesOfParts>
    <vt:vector size="10" baseType="lpstr">
      <vt:lpstr>Arial</vt:lpstr>
      <vt:lpstr>Calibri</vt:lpstr>
      <vt:lpstr>Calibri Light</vt:lpstr>
      <vt:lpstr>Times New Roman</vt:lpstr>
      <vt:lpstr>Office Theme</vt:lpstr>
      <vt:lpstr>1</vt:lpstr>
      <vt:lpstr>2</vt:lpstr>
      <vt:lpstr>3</vt:lpstr>
      <vt:lpstr>4</vt:lpstr>
      <vt:lpstr>Custom Show 1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subject/>
  <dc:creator>Mike Kaganski</dc:creator>
  <dc:description/>
  <cp:lastModifiedBy>fejleszto</cp:lastModifiedBy>
  <cp:revision>11</cp:revision>
  <dcterms:created xsi:type="dcterms:W3CDTF">2020-03-17T19:19:33Z</dcterms:created>
  <dcterms:modified xsi:type="dcterms:W3CDTF">2021-07-27T13:43:55Z</dcterms:modified>
  <dc:language>en-US</dc:languag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PresentationFormat">
    <vt:lpwstr>Szélesvásznú</vt:lpwstr>
  </property>
  <property fmtid="{D5CDD505-2E9C-101B-9397-08002B2CF9AE}" pid="3" name="Slides">
    <vt:i4>4</vt:i4>
  </property>
</Properties>
</file>