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marL="0" indent="0">
              <a:buNone/>
            </a:pPr>
            <a:r>
              <a:rPr/>
              <a:t>A slide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paragraph 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2501900"/>
          <a:ext cx="50165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01900"/>
                <a:gridCol w="2501900"/>
              </a:tblGrid>
              <a:tr h="0"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plus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a table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Then some more text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paragraph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7239000" y="2501900"/>
            <a:ext cx="3175000" cy="31750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6311900" y="5676900"/>
            <a:ext cx="50292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Plus an image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2021-10-04T19:20:03Z</dcterms:created>
  <dcterms:modified xsi:type="dcterms:W3CDTF">2021-10-04T19:20:03Z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